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  <p:sldId id="271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ontime" charset="1" panose="00000000000000000000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800000000000000"/>
      <p:regular r:id="rId12"/>
    </p:embeddedFont>
    <p:embeddedFont>
      <p:font typeface="Montserrat Italics" charset="1" panose="00000500000000000000"/>
      <p:regular r:id="rId13"/>
    </p:embeddedFont>
    <p:embeddedFont>
      <p:font typeface="Montserrat Bold Italics" charset="1" panose="00000800000000000000"/>
      <p:regular r:id="rId14"/>
    </p:embeddedFont>
    <p:embeddedFont>
      <p:font typeface="Montserrat Thin" charset="1" panose="00000300000000000000"/>
      <p:regular r:id="rId15"/>
    </p:embeddedFont>
    <p:embeddedFont>
      <p:font typeface="Montserrat Thin Italics" charset="1" panose="00000300000000000000"/>
      <p:regular r:id="rId16"/>
    </p:embeddedFont>
    <p:embeddedFont>
      <p:font typeface="Montserrat Extra-Light" charset="1" panose="00000300000000000000"/>
      <p:regular r:id="rId17"/>
    </p:embeddedFont>
    <p:embeddedFont>
      <p:font typeface="Montserrat Extra-Light Italics" charset="1" panose="00000300000000000000"/>
      <p:regular r:id="rId18"/>
    </p:embeddedFont>
    <p:embeddedFont>
      <p:font typeface="Montserrat Light" charset="1" panose="00000400000000000000"/>
      <p:regular r:id="rId19"/>
    </p:embeddedFont>
    <p:embeddedFont>
      <p:font typeface="Montserrat Light Italics" charset="1" panose="000004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Medium Italics" charset="1" panose="000006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Montserrat Semi-Bold Italics" charset="1" panose="00000700000000000000"/>
      <p:regular r:id="rId24"/>
    </p:embeddedFont>
    <p:embeddedFont>
      <p:font typeface="Montserrat Ultra-Bold" charset="1" panose="00000900000000000000"/>
      <p:regular r:id="rId25"/>
    </p:embeddedFont>
    <p:embeddedFont>
      <p:font typeface="Montserrat Ultra-Bold Italics" charset="1" panose="00000900000000000000"/>
      <p:regular r:id="rId26"/>
    </p:embeddedFont>
    <p:embeddedFont>
      <p:font typeface="Montserrat Heavy" charset="1" panose="00000A00000000000000"/>
      <p:regular r:id="rId27"/>
    </p:embeddedFont>
    <p:embeddedFont>
      <p:font typeface="Montserrat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44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2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31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62921" y="-1547200"/>
            <a:ext cx="13902753" cy="13381400"/>
          </a:xfrm>
          <a:custGeom>
            <a:avLst/>
            <a:gdLst/>
            <a:ahLst/>
            <a:cxnLst/>
            <a:rect r="r" b="b" t="t" l="l"/>
            <a:pathLst>
              <a:path h="13381400" w="13902753">
                <a:moveTo>
                  <a:pt x="0" y="0"/>
                </a:moveTo>
                <a:lnTo>
                  <a:pt x="13902753" y="0"/>
                </a:lnTo>
                <a:lnTo>
                  <a:pt x="13902753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504992">
            <a:off x="-194518" y="7200900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3275843" cy="1117890"/>
          </a:xfrm>
          <a:custGeom>
            <a:avLst/>
            <a:gdLst/>
            <a:ahLst/>
            <a:cxnLst/>
            <a:rect r="r" b="b" t="t" l="l"/>
            <a:pathLst>
              <a:path h="1117890" w="3275843">
                <a:moveTo>
                  <a:pt x="0" y="0"/>
                </a:moveTo>
                <a:lnTo>
                  <a:pt x="3275843" y="0"/>
                </a:lnTo>
                <a:lnTo>
                  <a:pt x="3275843" y="1117890"/>
                </a:lnTo>
                <a:lnTo>
                  <a:pt x="0" y="11178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19127" y="4550263"/>
            <a:ext cx="9395080" cy="4708037"/>
          </a:xfrm>
          <a:custGeom>
            <a:avLst/>
            <a:gdLst/>
            <a:ahLst/>
            <a:cxnLst/>
            <a:rect r="r" b="b" t="t" l="l"/>
            <a:pathLst>
              <a:path h="4708037" w="9395080">
                <a:moveTo>
                  <a:pt x="0" y="0"/>
                </a:moveTo>
                <a:lnTo>
                  <a:pt x="9395080" y="0"/>
                </a:lnTo>
                <a:lnTo>
                  <a:pt x="9395080" y="4708037"/>
                </a:lnTo>
                <a:lnTo>
                  <a:pt x="0" y="47080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7468" y="3040785"/>
            <a:ext cx="12687946" cy="126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50"/>
              </a:lnSpc>
            </a:pPr>
            <a:r>
              <a:rPr lang="en-US" sz="5000" spc="830">
                <a:solidFill>
                  <a:srgbClr val="000000"/>
                </a:solidFill>
                <a:latin typeface="Montserrat Bold"/>
              </a:rPr>
              <a:t>BÁO CÁO ASSIGNMENT</a:t>
            </a:r>
          </a:p>
          <a:p>
            <a:pPr>
              <a:lnSpc>
                <a:spcPts val="3750"/>
              </a:lnSpc>
              <a:spcBef>
                <a:spcPct val="0"/>
              </a:spcBef>
            </a:pPr>
            <a:r>
              <a:rPr lang="en-US" sz="3000" spc="497">
                <a:solidFill>
                  <a:srgbClr val="000000"/>
                </a:solidFill>
                <a:latin typeface="Montserrat Bold"/>
              </a:rPr>
              <a:t>QUẢN TRỊ WEBSITE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468" y="5179494"/>
            <a:ext cx="6367701" cy="172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03"/>
              </a:lnSpc>
            </a:pPr>
            <a:r>
              <a:rPr lang="en-US" sz="2799" spc="265">
                <a:solidFill>
                  <a:srgbClr val="000000"/>
                </a:solidFill>
                <a:latin typeface="Montserrat Bold"/>
              </a:rPr>
              <a:t>MSSV: PK03092</a:t>
            </a:r>
          </a:p>
          <a:p>
            <a:pPr>
              <a:lnSpc>
                <a:spcPts val="4703"/>
              </a:lnSpc>
            </a:pPr>
            <a:r>
              <a:rPr lang="en-US" sz="2799" spc="265">
                <a:solidFill>
                  <a:srgbClr val="000000"/>
                </a:solidFill>
                <a:latin typeface="Montserrat Bold"/>
              </a:rPr>
              <a:t>HỌ VÀ TÊN: NGUYỄN VĂN TÍN</a:t>
            </a:r>
          </a:p>
          <a:p>
            <a:pPr>
              <a:lnSpc>
                <a:spcPts val="4703"/>
              </a:lnSpc>
            </a:pPr>
            <a:r>
              <a:rPr lang="en-US" sz="2799" spc="265">
                <a:solidFill>
                  <a:srgbClr val="000000"/>
                </a:solidFill>
                <a:latin typeface="Montserrat Bold"/>
              </a:rPr>
              <a:t>GV: NGUYỄN TRUNG HIẾU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6704" y="452068"/>
            <a:ext cx="2065759" cy="2065759"/>
          </a:xfrm>
          <a:custGeom>
            <a:avLst/>
            <a:gdLst/>
            <a:ahLst/>
            <a:cxnLst/>
            <a:rect r="r" b="b" t="t" l="l"/>
            <a:pathLst>
              <a:path h="2065759" w="2065759">
                <a:moveTo>
                  <a:pt x="0" y="0"/>
                </a:moveTo>
                <a:lnTo>
                  <a:pt x="2065759" y="0"/>
                </a:lnTo>
                <a:lnTo>
                  <a:pt x="2065759" y="2065759"/>
                </a:lnTo>
                <a:lnTo>
                  <a:pt x="0" y="20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9712" y="579744"/>
            <a:ext cx="1599742" cy="1810407"/>
          </a:xfrm>
          <a:custGeom>
            <a:avLst/>
            <a:gdLst/>
            <a:ahLst/>
            <a:cxnLst/>
            <a:rect r="r" b="b" t="t" l="l"/>
            <a:pathLst>
              <a:path h="1810407" w="1599742">
                <a:moveTo>
                  <a:pt x="0" y="0"/>
                </a:moveTo>
                <a:lnTo>
                  <a:pt x="1599742" y="0"/>
                </a:lnTo>
                <a:lnTo>
                  <a:pt x="1599742" y="1810407"/>
                </a:lnTo>
                <a:lnTo>
                  <a:pt x="0" y="1810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8416" y="8352689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6" y="0"/>
                </a:lnTo>
                <a:lnTo>
                  <a:pt x="2809236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7884" y="8462615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70370">
            <a:off x="16591882" y="8322807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070370">
            <a:off x="16696568" y="8382571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32182" y="2840220"/>
            <a:ext cx="13326341" cy="6618501"/>
          </a:xfrm>
          <a:custGeom>
            <a:avLst/>
            <a:gdLst/>
            <a:ahLst/>
            <a:cxnLst/>
            <a:rect r="r" b="b" t="t" l="l"/>
            <a:pathLst>
              <a:path h="6618501" w="13326341">
                <a:moveTo>
                  <a:pt x="0" y="0"/>
                </a:moveTo>
                <a:lnTo>
                  <a:pt x="13326341" y="0"/>
                </a:lnTo>
                <a:lnTo>
                  <a:pt x="13326341" y="6618501"/>
                </a:lnTo>
                <a:lnTo>
                  <a:pt x="0" y="6618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82002"/>
            <a:ext cx="9610396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Montserrat"/>
              </a:rPr>
              <a:t>2.Những gì làm được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0383" y="1697219"/>
            <a:ext cx="1342566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37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Kết nối với GG Console để kiểm soát hiệu suất và đưa url lên chỉ mục của GG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9337" y="415538"/>
            <a:ext cx="1091234" cy="1069409"/>
          </a:xfrm>
          <a:custGeom>
            <a:avLst/>
            <a:gdLst/>
            <a:ahLst/>
            <a:cxnLst/>
            <a:rect r="r" b="b" t="t" l="l"/>
            <a:pathLst>
              <a:path h="1069409" w="1091234">
                <a:moveTo>
                  <a:pt x="0" y="0"/>
                </a:moveTo>
                <a:lnTo>
                  <a:pt x="1091234" y="0"/>
                </a:lnTo>
                <a:lnTo>
                  <a:pt x="1091234" y="1069410"/>
                </a:lnTo>
                <a:lnTo>
                  <a:pt x="0" y="106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7230" y="6765405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769312" y="6145722"/>
            <a:ext cx="8087214" cy="2486635"/>
          </a:xfrm>
          <a:custGeom>
            <a:avLst/>
            <a:gdLst/>
            <a:ahLst/>
            <a:cxnLst/>
            <a:rect r="r" b="b" t="t" l="l"/>
            <a:pathLst>
              <a:path h="2486635" w="8087214">
                <a:moveTo>
                  <a:pt x="0" y="0"/>
                </a:moveTo>
                <a:lnTo>
                  <a:pt x="8087214" y="0"/>
                </a:lnTo>
                <a:lnTo>
                  <a:pt x="8087214" y="2486635"/>
                </a:lnTo>
                <a:lnTo>
                  <a:pt x="0" y="24866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69312" y="1686954"/>
            <a:ext cx="7950298" cy="3950734"/>
          </a:xfrm>
          <a:custGeom>
            <a:avLst/>
            <a:gdLst/>
            <a:ahLst/>
            <a:cxnLst/>
            <a:rect r="r" b="b" t="t" l="l"/>
            <a:pathLst>
              <a:path h="3950734" w="7950298">
                <a:moveTo>
                  <a:pt x="0" y="0"/>
                </a:moveTo>
                <a:lnTo>
                  <a:pt x="7950298" y="0"/>
                </a:lnTo>
                <a:lnTo>
                  <a:pt x="7950298" y="3950734"/>
                </a:lnTo>
                <a:lnTo>
                  <a:pt x="0" y="3950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82002"/>
            <a:ext cx="9610396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Montserrat"/>
              </a:rPr>
              <a:t>2.Những gì làm được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8020" y="1964330"/>
            <a:ext cx="7075055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37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Biết backup code và database cũng như restore website trước và khi sự cố xảy ra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9337" y="415538"/>
            <a:ext cx="1091234" cy="1069409"/>
          </a:xfrm>
          <a:custGeom>
            <a:avLst/>
            <a:gdLst/>
            <a:ahLst/>
            <a:cxnLst/>
            <a:rect r="r" b="b" t="t" l="l"/>
            <a:pathLst>
              <a:path h="1069409" w="1091234">
                <a:moveTo>
                  <a:pt x="0" y="0"/>
                </a:moveTo>
                <a:lnTo>
                  <a:pt x="1091234" y="0"/>
                </a:lnTo>
                <a:lnTo>
                  <a:pt x="1091234" y="1069410"/>
                </a:lnTo>
                <a:lnTo>
                  <a:pt x="0" y="106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7230" y="6765405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44076" y="3306945"/>
            <a:ext cx="12717796" cy="6291514"/>
          </a:xfrm>
          <a:custGeom>
            <a:avLst/>
            <a:gdLst/>
            <a:ahLst/>
            <a:cxnLst/>
            <a:rect r="r" b="b" t="t" l="l"/>
            <a:pathLst>
              <a:path h="6291514" w="12717796">
                <a:moveTo>
                  <a:pt x="0" y="0"/>
                </a:moveTo>
                <a:lnTo>
                  <a:pt x="12717797" y="0"/>
                </a:lnTo>
                <a:lnTo>
                  <a:pt x="12717797" y="6291514"/>
                </a:lnTo>
                <a:lnTo>
                  <a:pt x="0" y="6291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82002"/>
            <a:ext cx="9610396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Montserrat"/>
              </a:rPr>
              <a:t>2.Những gì làm được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10383" y="1697219"/>
            <a:ext cx="1342566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37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Sử dụng các công cụ hỗ trợ trong việc backup và restore trang web cũng như database để tránh các trường hợp xấu xảy ra được dễ dàng hơn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9337" y="415538"/>
            <a:ext cx="1091234" cy="1069409"/>
          </a:xfrm>
          <a:custGeom>
            <a:avLst/>
            <a:gdLst/>
            <a:ahLst/>
            <a:cxnLst/>
            <a:rect r="r" b="b" t="t" l="l"/>
            <a:pathLst>
              <a:path h="1069409" w="1091234">
                <a:moveTo>
                  <a:pt x="0" y="0"/>
                </a:moveTo>
                <a:lnTo>
                  <a:pt x="1091234" y="0"/>
                </a:lnTo>
                <a:lnTo>
                  <a:pt x="1091234" y="1069410"/>
                </a:lnTo>
                <a:lnTo>
                  <a:pt x="0" y="106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7230" y="6765405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611111"/>
            <a:ext cx="7995219" cy="4198047"/>
          </a:xfrm>
          <a:custGeom>
            <a:avLst/>
            <a:gdLst/>
            <a:ahLst/>
            <a:cxnLst/>
            <a:rect r="r" b="b" t="t" l="l"/>
            <a:pathLst>
              <a:path h="4198047" w="7995219">
                <a:moveTo>
                  <a:pt x="0" y="0"/>
                </a:moveTo>
                <a:lnTo>
                  <a:pt x="7995219" y="0"/>
                </a:lnTo>
                <a:lnTo>
                  <a:pt x="7995219" y="4198047"/>
                </a:lnTo>
                <a:lnTo>
                  <a:pt x="0" y="41980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098641" y="6161164"/>
            <a:ext cx="8085938" cy="3699963"/>
          </a:xfrm>
          <a:custGeom>
            <a:avLst/>
            <a:gdLst/>
            <a:ahLst/>
            <a:cxnLst/>
            <a:rect r="r" b="b" t="t" l="l"/>
            <a:pathLst>
              <a:path h="3699963" w="8085938">
                <a:moveTo>
                  <a:pt x="0" y="0"/>
                </a:moveTo>
                <a:lnTo>
                  <a:pt x="8085938" y="0"/>
                </a:lnTo>
                <a:lnTo>
                  <a:pt x="8085938" y="3699963"/>
                </a:lnTo>
                <a:lnTo>
                  <a:pt x="0" y="36999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782002"/>
            <a:ext cx="9610396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Montserrat"/>
              </a:rPr>
              <a:t>2.Những gì làm được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36581" y="1850233"/>
            <a:ext cx="5411570" cy="325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37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Biết cách kiểm tra tốc độ cũng như hiệu suất của website nhờ công cụ của trình duyệt  và các công cụ miễn phí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39337" y="415538"/>
            <a:ext cx="1091234" cy="1069409"/>
          </a:xfrm>
          <a:custGeom>
            <a:avLst/>
            <a:gdLst/>
            <a:ahLst/>
            <a:cxnLst/>
            <a:rect r="r" b="b" t="t" l="l"/>
            <a:pathLst>
              <a:path h="1069409" w="1091234">
                <a:moveTo>
                  <a:pt x="0" y="0"/>
                </a:moveTo>
                <a:lnTo>
                  <a:pt x="1091234" y="0"/>
                </a:lnTo>
                <a:lnTo>
                  <a:pt x="1091234" y="1069410"/>
                </a:lnTo>
                <a:lnTo>
                  <a:pt x="0" y="1069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7230" y="6765405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28408" y="1682013"/>
            <a:ext cx="9830892" cy="7140792"/>
          </a:xfrm>
          <a:custGeom>
            <a:avLst/>
            <a:gdLst/>
            <a:ahLst/>
            <a:cxnLst/>
            <a:rect r="r" b="b" t="t" l="l"/>
            <a:pathLst>
              <a:path h="7140792" w="9830892">
                <a:moveTo>
                  <a:pt x="0" y="0"/>
                </a:moveTo>
                <a:lnTo>
                  <a:pt x="9830892" y="0"/>
                </a:lnTo>
                <a:lnTo>
                  <a:pt x="9830892" y="7140792"/>
                </a:lnTo>
                <a:lnTo>
                  <a:pt x="0" y="7140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82002"/>
            <a:ext cx="9610396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Montserrat"/>
              </a:rPr>
              <a:t>2.Những gì làm được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36581" y="1850233"/>
            <a:ext cx="5411570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37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Có kế hoạch phát triển nội dung website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18732">
            <a:off x="-609755" y="6201256"/>
            <a:ext cx="4198776" cy="4114800"/>
          </a:xfrm>
          <a:custGeom>
            <a:avLst/>
            <a:gdLst/>
            <a:ahLst/>
            <a:cxnLst/>
            <a:rect r="r" b="b" t="t" l="l"/>
            <a:pathLst>
              <a:path h="4114800" w="4198776">
                <a:moveTo>
                  <a:pt x="0" y="0"/>
                </a:moveTo>
                <a:lnTo>
                  <a:pt x="4198775" y="0"/>
                </a:lnTo>
                <a:lnTo>
                  <a:pt x="41987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1384" y="585671"/>
            <a:ext cx="424588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Montserrat"/>
              </a:rPr>
              <a:t>4. Tổng kết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757903"/>
            <a:ext cx="16496679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Những gì nhận được sau khi học :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Biết về hosting và domain từ đó có thể áp dụng vào thực tế và đưa các dự án của mình đến tay người dùng dễ dàng hơn 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Thay đổi tư duy code nhằm tối ưu trải nghiệm và hiệu suất trang web cũng như phục vụ cho SEO dễ dàng hơn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Cách kiểm tra chất lượng, hiệu suất trang web nhờ đó tìm các phương án xử lý</a:t>
            </a:r>
          </a:p>
          <a:p>
            <a:pPr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</a:rPr>
              <a:t>Xử lý các trường hợp lỗi gặp phải trên trang web, tăng cường các kiến thức về code để bảo mật, tối ưu.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472382" y="6121020"/>
            <a:ext cx="1570191" cy="2137636"/>
          </a:xfrm>
          <a:custGeom>
            <a:avLst/>
            <a:gdLst/>
            <a:ahLst/>
            <a:cxnLst/>
            <a:rect r="r" b="b" t="t" l="l"/>
            <a:pathLst>
              <a:path h="2137636" w="1570191">
                <a:moveTo>
                  <a:pt x="0" y="0"/>
                </a:moveTo>
                <a:lnTo>
                  <a:pt x="1570191" y="0"/>
                </a:lnTo>
                <a:lnTo>
                  <a:pt x="1570191" y="2137636"/>
                </a:lnTo>
                <a:lnTo>
                  <a:pt x="0" y="2137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2172" y="-668293"/>
            <a:ext cx="2446436" cy="4114800"/>
          </a:xfrm>
          <a:custGeom>
            <a:avLst/>
            <a:gdLst/>
            <a:ahLst/>
            <a:cxnLst/>
            <a:rect r="r" b="b" t="t" l="l"/>
            <a:pathLst>
              <a:path h="4114800" w="2446436">
                <a:moveTo>
                  <a:pt x="0" y="0"/>
                </a:moveTo>
                <a:lnTo>
                  <a:pt x="2446436" y="0"/>
                </a:lnTo>
                <a:lnTo>
                  <a:pt x="24464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4009" y="6950278"/>
            <a:ext cx="2423991" cy="4114800"/>
          </a:xfrm>
          <a:custGeom>
            <a:avLst/>
            <a:gdLst/>
            <a:ahLst/>
            <a:cxnLst/>
            <a:rect r="r" b="b" t="t" l="l"/>
            <a:pathLst>
              <a:path h="4114800" w="2423991">
                <a:moveTo>
                  <a:pt x="0" y="0"/>
                </a:moveTo>
                <a:lnTo>
                  <a:pt x="2423991" y="0"/>
                </a:lnTo>
                <a:lnTo>
                  <a:pt x="24239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93156" y="-403679"/>
            <a:ext cx="11009614" cy="10362799"/>
          </a:xfrm>
          <a:custGeom>
            <a:avLst/>
            <a:gdLst/>
            <a:ahLst/>
            <a:cxnLst/>
            <a:rect r="r" b="b" t="t" l="l"/>
            <a:pathLst>
              <a:path h="10362799" w="11009614">
                <a:moveTo>
                  <a:pt x="0" y="0"/>
                </a:moveTo>
                <a:lnTo>
                  <a:pt x="11009613" y="0"/>
                </a:lnTo>
                <a:lnTo>
                  <a:pt x="11009613" y="10362799"/>
                </a:lnTo>
                <a:lnTo>
                  <a:pt x="0" y="10362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85231" y="4362956"/>
            <a:ext cx="10317538" cy="2646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Thank</a:t>
            </a:r>
          </a:p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Moontime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9324" y="-2500429"/>
            <a:ext cx="5452110" cy="8229600"/>
          </a:xfrm>
          <a:custGeom>
            <a:avLst/>
            <a:gdLst/>
            <a:ahLst/>
            <a:cxnLst/>
            <a:rect r="r" b="b" t="t" l="l"/>
            <a:pathLst>
              <a:path h="8229600" w="5452110">
                <a:moveTo>
                  <a:pt x="0" y="0"/>
                </a:moveTo>
                <a:lnTo>
                  <a:pt x="5452110" y="0"/>
                </a:lnTo>
                <a:lnTo>
                  <a:pt x="54521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31147" y="7220542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3018" y="1861437"/>
            <a:ext cx="5819421" cy="405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200"/>
              </a:lnSpc>
            </a:pPr>
            <a:r>
              <a:rPr lang="en-US" sz="12000">
                <a:solidFill>
                  <a:srgbClr val="22423D"/>
                </a:solidFill>
                <a:latin typeface="Montserrat"/>
              </a:rPr>
              <a:t>MỤC LỤC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64381" y="1991994"/>
            <a:ext cx="9165574" cy="392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43"/>
              </a:lnSpc>
            </a:pPr>
            <a:r>
              <a:rPr lang="en-US" sz="4700" spc="780">
                <a:solidFill>
                  <a:srgbClr val="22423D"/>
                </a:solidFill>
                <a:latin typeface="Montserrat"/>
              </a:rPr>
              <a:t>Giới thiệu</a:t>
            </a:r>
          </a:p>
          <a:p>
            <a:pPr marL="1014732" indent="-507366" lvl="1">
              <a:lnSpc>
                <a:spcPts val="7943"/>
              </a:lnSpc>
              <a:buFont typeface="Arial"/>
              <a:buChar char="•"/>
            </a:pPr>
            <a:r>
              <a:rPr lang="en-US" sz="4700" spc="780">
                <a:solidFill>
                  <a:srgbClr val="22423D"/>
                </a:solidFill>
                <a:latin typeface="Montserrat"/>
              </a:rPr>
              <a:t>Những gì học được</a:t>
            </a:r>
          </a:p>
          <a:p>
            <a:pPr marL="1014732" indent="-507366" lvl="1">
              <a:lnSpc>
                <a:spcPts val="7943"/>
              </a:lnSpc>
              <a:buFont typeface="Arial"/>
              <a:buChar char="•"/>
            </a:pPr>
            <a:r>
              <a:rPr lang="en-US" sz="4700" spc="780">
                <a:solidFill>
                  <a:srgbClr val="22423D"/>
                </a:solidFill>
                <a:latin typeface="Montserrat"/>
              </a:rPr>
              <a:t>Những gì làm được</a:t>
            </a:r>
          </a:p>
          <a:p>
            <a:pPr marL="1014732" indent="-507366" lvl="1">
              <a:lnSpc>
                <a:spcPts val="7943"/>
              </a:lnSpc>
              <a:buFont typeface="Arial"/>
              <a:buChar char="•"/>
            </a:pPr>
            <a:r>
              <a:rPr lang="en-US" sz="4700" spc="780">
                <a:solidFill>
                  <a:srgbClr val="22423D"/>
                </a:solidFill>
                <a:latin typeface="Montserrat"/>
              </a:rPr>
              <a:t>Tổng kết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045422" y="7030042"/>
            <a:ext cx="4868329" cy="5014197"/>
          </a:xfrm>
          <a:custGeom>
            <a:avLst/>
            <a:gdLst/>
            <a:ahLst/>
            <a:cxnLst/>
            <a:rect r="r" b="b" t="t" l="l"/>
            <a:pathLst>
              <a:path h="5014197" w="4868329">
                <a:moveTo>
                  <a:pt x="0" y="0"/>
                </a:moveTo>
                <a:lnTo>
                  <a:pt x="4868329" y="0"/>
                </a:lnTo>
                <a:lnTo>
                  <a:pt x="4868329" y="5014196"/>
                </a:lnTo>
                <a:lnTo>
                  <a:pt x="0" y="50141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25827" y="331775"/>
            <a:ext cx="1422297" cy="1393851"/>
          </a:xfrm>
          <a:custGeom>
            <a:avLst/>
            <a:gdLst/>
            <a:ahLst/>
            <a:cxnLst/>
            <a:rect r="r" b="b" t="t" l="l"/>
            <a:pathLst>
              <a:path h="1393851" w="1422297">
                <a:moveTo>
                  <a:pt x="0" y="0"/>
                </a:moveTo>
                <a:lnTo>
                  <a:pt x="1422297" y="0"/>
                </a:lnTo>
                <a:lnTo>
                  <a:pt x="1422297" y="1393850"/>
                </a:lnTo>
                <a:lnTo>
                  <a:pt x="0" y="1393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7230" y="6765405"/>
            <a:ext cx="5085708" cy="4114800"/>
          </a:xfrm>
          <a:custGeom>
            <a:avLst/>
            <a:gdLst/>
            <a:ahLst/>
            <a:cxnLst/>
            <a:rect r="r" b="b" t="t" l="l"/>
            <a:pathLst>
              <a:path h="4114800" w="5085708">
                <a:moveTo>
                  <a:pt x="0" y="0"/>
                </a:moveTo>
                <a:lnTo>
                  <a:pt x="5085708" y="0"/>
                </a:lnTo>
                <a:lnTo>
                  <a:pt x="50857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2045" y="2637155"/>
            <a:ext cx="6572866" cy="6621145"/>
          </a:xfrm>
          <a:custGeom>
            <a:avLst/>
            <a:gdLst/>
            <a:ahLst/>
            <a:cxnLst/>
            <a:rect r="r" b="b" t="t" l="l"/>
            <a:pathLst>
              <a:path h="6621145" w="6572866">
                <a:moveTo>
                  <a:pt x="0" y="0"/>
                </a:moveTo>
                <a:lnTo>
                  <a:pt x="6572866" y="0"/>
                </a:lnTo>
                <a:lnTo>
                  <a:pt x="6572866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3871" y="1006407"/>
            <a:ext cx="5347213" cy="86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6"/>
              </a:lnSpc>
            </a:pPr>
            <a:r>
              <a:rPr lang="en-US" sz="7305">
                <a:solidFill>
                  <a:srgbClr val="22423D"/>
                </a:solidFill>
                <a:latin typeface="Montserrat"/>
              </a:rPr>
              <a:t>Giới thiệu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627630"/>
            <a:ext cx="7479864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HỌ VÀ TÊN : NGUYỄN VĂN TÍN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3615794"/>
            <a:ext cx="381285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MSSV: PK03092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606394"/>
            <a:ext cx="3705463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LỚP WEB18302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5596994"/>
            <a:ext cx="4809768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CHỦ ĐỀ: BÁN SÁCH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451772" y="6765405"/>
            <a:ext cx="3205820" cy="3194929"/>
            <a:chOff x="0" y="0"/>
            <a:chExt cx="4274426" cy="42599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26402"/>
              <a:ext cx="4274426" cy="4033504"/>
            </a:xfrm>
            <a:custGeom>
              <a:avLst/>
              <a:gdLst/>
              <a:ahLst/>
              <a:cxnLst/>
              <a:rect r="r" b="b" t="t" l="l"/>
              <a:pathLst>
                <a:path h="4033504" w="4274426">
                  <a:moveTo>
                    <a:pt x="0" y="0"/>
                  </a:moveTo>
                  <a:lnTo>
                    <a:pt x="4274426" y="0"/>
                  </a:lnTo>
                  <a:lnTo>
                    <a:pt x="4274426" y="4033504"/>
                  </a:lnTo>
                  <a:lnTo>
                    <a:pt x="0" y="4033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203414">
              <a:off x="822119" y="16449"/>
              <a:ext cx="580956" cy="832911"/>
            </a:xfrm>
            <a:custGeom>
              <a:avLst/>
              <a:gdLst/>
              <a:ahLst/>
              <a:cxnLst/>
              <a:rect r="r" b="b" t="t" l="l"/>
              <a:pathLst>
                <a:path h="832911" w="580956">
                  <a:moveTo>
                    <a:pt x="0" y="0"/>
                  </a:moveTo>
                  <a:lnTo>
                    <a:pt x="580956" y="0"/>
                  </a:lnTo>
                  <a:lnTo>
                    <a:pt x="580956" y="832911"/>
                  </a:lnTo>
                  <a:lnTo>
                    <a:pt x="0" y="832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40327" y="5644402"/>
            <a:ext cx="3786522" cy="3304601"/>
          </a:xfrm>
          <a:custGeom>
            <a:avLst/>
            <a:gdLst/>
            <a:ahLst/>
            <a:cxnLst/>
            <a:rect r="r" b="b" t="t" l="l"/>
            <a:pathLst>
              <a:path h="3304601" w="3786522">
                <a:moveTo>
                  <a:pt x="0" y="0"/>
                </a:moveTo>
                <a:lnTo>
                  <a:pt x="3786522" y="0"/>
                </a:lnTo>
                <a:lnTo>
                  <a:pt x="3786522" y="3304601"/>
                </a:lnTo>
                <a:lnTo>
                  <a:pt x="0" y="3304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73895" y="2397208"/>
            <a:ext cx="10624055" cy="4346204"/>
          </a:xfrm>
          <a:custGeom>
            <a:avLst/>
            <a:gdLst/>
            <a:ahLst/>
            <a:cxnLst/>
            <a:rect r="r" b="b" t="t" l="l"/>
            <a:pathLst>
              <a:path h="4346204" w="10624055">
                <a:moveTo>
                  <a:pt x="0" y="0"/>
                </a:moveTo>
                <a:lnTo>
                  <a:pt x="10624056" y="0"/>
                </a:lnTo>
                <a:lnTo>
                  <a:pt x="10624056" y="4346204"/>
                </a:lnTo>
                <a:lnTo>
                  <a:pt x="0" y="43462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85923" y="4570310"/>
            <a:ext cx="3047147" cy="2452953"/>
          </a:xfrm>
          <a:custGeom>
            <a:avLst/>
            <a:gdLst/>
            <a:ahLst/>
            <a:cxnLst/>
            <a:rect r="r" b="b" t="t" l="l"/>
            <a:pathLst>
              <a:path h="2452953" w="3047147">
                <a:moveTo>
                  <a:pt x="0" y="0"/>
                </a:moveTo>
                <a:lnTo>
                  <a:pt x="3047147" y="0"/>
                </a:lnTo>
                <a:lnTo>
                  <a:pt x="3047147" y="2452953"/>
                </a:lnTo>
                <a:lnTo>
                  <a:pt x="0" y="24529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38250"/>
            <a:ext cx="9610396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Montserrat"/>
              </a:rPr>
              <a:t>1.Những gì học được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41212" y="3286125"/>
            <a:ext cx="9373049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3749"/>
              </a:lnSpc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WEBSITE LÀ GÌ? LÀM THẾ NÀO ĐỂ TẠO VÀ TRUY CẬP ĐƯỢC VÀO 1 WEBSITE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7440" y="-349084"/>
            <a:ext cx="4813501" cy="5492584"/>
          </a:xfrm>
          <a:custGeom>
            <a:avLst/>
            <a:gdLst/>
            <a:ahLst/>
            <a:cxnLst/>
            <a:rect r="r" b="b" t="t" l="l"/>
            <a:pathLst>
              <a:path h="5492584" w="4813501">
                <a:moveTo>
                  <a:pt x="0" y="0"/>
                </a:moveTo>
                <a:lnTo>
                  <a:pt x="4813501" y="0"/>
                </a:lnTo>
                <a:lnTo>
                  <a:pt x="4813501" y="5492584"/>
                </a:lnTo>
                <a:lnTo>
                  <a:pt x="0" y="549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65267" y="7366108"/>
            <a:ext cx="4734603" cy="4114800"/>
          </a:xfrm>
          <a:custGeom>
            <a:avLst/>
            <a:gdLst/>
            <a:ahLst/>
            <a:cxnLst/>
            <a:rect r="r" b="b" t="t" l="l"/>
            <a:pathLst>
              <a:path h="4114800" w="4734603">
                <a:moveTo>
                  <a:pt x="0" y="0"/>
                </a:moveTo>
                <a:lnTo>
                  <a:pt x="4734602" y="0"/>
                </a:lnTo>
                <a:lnTo>
                  <a:pt x="47346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81547" y="6271105"/>
            <a:ext cx="3552351" cy="2190006"/>
          </a:xfrm>
          <a:custGeom>
            <a:avLst/>
            <a:gdLst/>
            <a:ahLst/>
            <a:cxnLst/>
            <a:rect r="r" b="b" t="t" l="l"/>
            <a:pathLst>
              <a:path h="2190006" w="3552351">
                <a:moveTo>
                  <a:pt x="0" y="0"/>
                </a:moveTo>
                <a:lnTo>
                  <a:pt x="3552351" y="0"/>
                </a:lnTo>
                <a:lnTo>
                  <a:pt x="3552351" y="2190006"/>
                </a:lnTo>
                <a:lnTo>
                  <a:pt x="0" y="2190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40327" y="5644402"/>
            <a:ext cx="3786522" cy="3304601"/>
          </a:xfrm>
          <a:custGeom>
            <a:avLst/>
            <a:gdLst/>
            <a:ahLst/>
            <a:cxnLst/>
            <a:rect r="r" b="b" t="t" l="l"/>
            <a:pathLst>
              <a:path h="3304601" w="3786522">
                <a:moveTo>
                  <a:pt x="0" y="0"/>
                </a:moveTo>
                <a:lnTo>
                  <a:pt x="3786522" y="0"/>
                </a:lnTo>
                <a:lnTo>
                  <a:pt x="3786522" y="3304601"/>
                </a:lnTo>
                <a:lnTo>
                  <a:pt x="0" y="3304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73895" y="2397208"/>
            <a:ext cx="10624055" cy="4346204"/>
          </a:xfrm>
          <a:custGeom>
            <a:avLst/>
            <a:gdLst/>
            <a:ahLst/>
            <a:cxnLst/>
            <a:rect r="r" b="b" t="t" l="l"/>
            <a:pathLst>
              <a:path h="4346204" w="10624055">
                <a:moveTo>
                  <a:pt x="0" y="0"/>
                </a:moveTo>
                <a:lnTo>
                  <a:pt x="10624056" y="0"/>
                </a:lnTo>
                <a:lnTo>
                  <a:pt x="10624056" y="4346204"/>
                </a:lnTo>
                <a:lnTo>
                  <a:pt x="0" y="43462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93612" y="5538145"/>
            <a:ext cx="5359093" cy="2751001"/>
          </a:xfrm>
          <a:custGeom>
            <a:avLst/>
            <a:gdLst/>
            <a:ahLst/>
            <a:cxnLst/>
            <a:rect r="r" b="b" t="t" l="l"/>
            <a:pathLst>
              <a:path h="2751001" w="5359093">
                <a:moveTo>
                  <a:pt x="0" y="0"/>
                </a:moveTo>
                <a:lnTo>
                  <a:pt x="5359093" y="0"/>
                </a:lnTo>
                <a:lnTo>
                  <a:pt x="5359093" y="2751001"/>
                </a:lnTo>
                <a:lnTo>
                  <a:pt x="0" y="2751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38250"/>
            <a:ext cx="9610396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Montserrat"/>
              </a:rPr>
              <a:t>1.Những gì học được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41212" y="3286125"/>
            <a:ext cx="10624055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3749"/>
              </a:lnSpc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DOMAIN LÀ GÌ?</a:t>
            </a:r>
          </a:p>
          <a:p>
            <a:pPr marL="647697" indent="-323848" lvl="1">
              <a:lnSpc>
                <a:spcPts val="3749"/>
              </a:lnSpc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HOSTING LÀ GÌ?</a:t>
            </a:r>
          </a:p>
          <a:p>
            <a:pPr marL="647697" indent="-323848" lvl="1">
              <a:lnSpc>
                <a:spcPts val="3749"/>
              </a:lnSpc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CÁC LOẠI DOMAIN VÀ HOSTING VÀ CÁCH KẾT NỐI CẢ 2 VỚI NHAU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6704" y="452068"/>
            <a:ext cx="2065759" cy="2065759"/>
          </a:xfrm>
          <a:custGeom>
            <a:avLst/>
            <a:gdLst/>
            <a:ahLst/>
            <a:cxnLst/>
            <a:rect r="r" b="b" t="t" l="l"/>
            <a:pathLst>
              <a:path h="2065759" w="2065759">
                <a:moveTo>
                  <a:pt x="0" y="0"/>
                </a:moveTo>
                <a:lnTo>
                  <a:pt x="2065759" y="0"/>
                </a:lnTo>
                <a:lnTo>
                  <a:pt x="2065759" y="2065759"/>
                </a:lnTo>
                <a:lnTo>
                  <a:pt x="0" y="20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9712" y="579744"/>
            <a:ext cx="1599742" cy="1810407"/>
          </a:xfrm>
          <a:custGeom>
            <a:avLst/>
            <a:gdLst/>
            <a:ahLst/>
            <a:cxnLst/>
            <a:rect r="r" b="b" t="t" l="l"/>
            <a:pathLst>
              <a:path h="1810407" w="1599742">
                <a:moveTo>
                  <a:pt x="0" y="0"/>
                </a:moveTo>
                <a:lnTo>
                  <a:pt x="1599742" y="0"/>
                </a:lnTo>
                <a:lnTo>
                  <a:pt x="1599742" y="1810407"/>
                </a:lnTo>
                <a:lnTo>
                  <a:pt x="0" y="1810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8416" y="8352689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6" y="0"/>
                </a:lnTo>
                <a:lnTo>
                  <a:pt x="2809236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7884" y="8462615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70370">
            <a:off x="16591882" y="8322807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070370">
            <a:off x="16696568" y="8382571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02580" y="2767150"/>
            <a:ext cx="13322992" cy="6791968"/>
          </a:xfrm>
          <a:custGeom>
            <a:avLst/>
            <a:gdLst/>
            <a:ahLst/>
            <a:cxnLst/>
            <a:rect r="r" b="b" t="t" l="l"/>
            <a:pathLst>
              <a:path h="6791968" w="13322992">
                <a:moveTo>
                  <a:pt x="0" y="0"/>
                </a:moveTo>
                <a:lnTo>
                  <a:pt x="13322993" y="0"/>
                </a:lnTo>
                <a:lnTo>
                  <a:pt x="13322993" y="6791967"/>
                </a:lnTo>
                <a:lnTo>
                  <a:pt x="0" y="6791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82002"/>
            <a:ext cx="9610396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Montserrat"/>
              </a:rPr>
              <a:t>2.Những gì làm được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40536" y="2060627"/>
            <a:ext cx="5255181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37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Đăng ký tên miền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6704" y="452068"/>
            <a:ext cx="2065759" cy="2065759"/>
          </a:xfrm>
          <a:custGeom>
            <a:avLst/>
            <a:gdLst/>
            <a:ahLst/>
            <a:cxnLst/>
            <a:rect r="r" b="b" t="t" l="l"/>
            <a:pathLst>
              <a:path h="2065759" w="2065759">
                <a:moveTo>
                  <a:pt x="0" y="0"/>
                </a:moveTo>
                <a:lnTo>
                  <a:pt x="2065759" y="0"/>
                </a:lnTo>
                <a:lnTo>
                  <a:pt x="2065759" y="2065759"/>
                </a:lnTo>
                <a:lnTo>
                  <a:pt x="0" y="20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9712" y="579744"/>
            <a:ext cx="1599742" cy="1810407"/>
          </a:xfrm>
          <a:custGeom>
            <a:avLst/>
            <a:gdLst/>
            <a:ahLst/>
            <a:cxnLst/>
            <a:rect r="r" b="b" t="t" l="l"/>
            <a:pathLst>
              <a:path h="1810407" w="1599742">
                <a:moveTo>
                  <a:pt x="0" y="0"/>
                </a:moveTo>
                <a:lnTo>
                  <a:pt x="1599742" y="0"/>
                </a:lnTo>
                <a:lnTo>
                  <a:pt x="1599742" y="1810407"/>
                </a:lnTo>
                <a:lnTo>
                  <a:pt x="0" y="1810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8416" y="8352689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6" y="0"/>
                </a:lnTo>
                <a:lnTo>
                  <a:pt x="2809236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7884" y="8462615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70370">
            <a:off x="16591882" y="8322807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070370">
            <a:off x="16696568" y="8382571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61157" y="2807061"/>
            <a:ext cx="13324110" cy="6662055"/>
          </a:xfrm>
          <a:custGeom>
            <a:avLst/>
            <a:gdLst/>
            <a:ahLst/>
            <a:cxnLst/>
            <a:rect r="r" b="b" t="t" l="l"/>
            <a:pathLst>
              <a:path h="6662055" w="13324110">
                <a:moveTo>
                  <a:pt x="0" y="0"/>
                </a:moveTo>
                <a:lnTo>
                  <a:pt x="13324111" y="0"/>
                </a:lnTo>
                <a:lnTo>
                  <a:pt x="13324111" y="6662055"/>
                </a:lnTo>
                <a:lnTo>
                  <a:pt x="0" y="666205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82002"/>
            <a:ext cx="9610396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Montserrat"/>
              </a:rPr>
              <a:t>2.Những gì làm được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61157" y="2060627"/>
            <a:ext cx="4751189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697" indent="-323848" lvl="1">
              <a:lnSpc>
                <a:spcPts val="37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Đăng ký hosting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6704" y="452068"/>
            <a:ext cx="2065759" cy="2065759"/>
          </a:xfrm>
          <a:custGeom>
            <a:avLst/>
            <a:gdLst/>
            <a:ahLst/>
            <a:cxnLst/>
            <a:rect r="r" b="b" t="t" l="l"/>
            <a:pathLst>
              <a:path h="2065759" w="2065759">
                <a:moveTo>
                  <a:pt x="0" y="0"/>
                </a:moveTo>
                <a:lnTo>
                  <a:pt x="2065759" y="0"/>
                </a:lnTo>
                <a:lnTo>
                  <a:pt x="2065759" y="2065759"/>
                </a:lnTo>
                <a:lnTo>
                  <a:pt x="0" y="20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9712" y="579744"/>
            <a:ext cx="1599742" cy="1810407"/>
          </a:xfrm>
          <a:custGeom>
            <a:avLst/>
            <a:gdLst/>
            <a:ahLst/>
            <a:cxnLst/>
            <a:rect r="r" b="b" t="t" l="l"/>
            <a:pathLst>
              <a:path h="1810407" w="1599742">
                <a:moveTo>
                  <a:pt x="0" y="0"/>
                </a:moveTo>
                <a:lnTo>
                  <a:pt x="1599742" y="0"/>
                </a:lnTo>
                <a:lnTo>
                  <a:pt x="1599742" y="1810407"/>
                </a:lnTo>
                <a:lnTo>
                  <a:pt x="0" y="1810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8416" y="8352689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6" y="0"/>
                </a:lnTo>
                <a:lnTo>
                  <a:pt x="2809236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7884" y="8462615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70370">
            <a:off x="16591882" y="8322807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070370">
            <a:off x="16696568" y="8382571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57484" y="2517827"/>
            <a:ext cx="12931458" cy="6929292"/>
          </a:xfrm>
          <a:custGeom>
            <a:avLst/>
            <a:gdLst/>
            <a:ahLst/>
            <a:cxnLst/>
            <a:rect r="r" b="b" t="t" l="l"/>
            <a:pathLst>
              <a:path h="6929292" w="12931458">
                <a:moveTo>
                  <a:pt x="0" y="0"/>
                </a:moveTo>
                <a:lnTo>
                  <a:pt x="12931457" y="0"/>
                </a:lnTo>
                <a:lnTo>
                  <a:pt x="12931457" y="6929292"/>
                </a:lnTo>
                <a:lnTo>
                  <a:pt x="0" y="69292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517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82002"/>
            <a:ext cx="9610396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Montserrat"/>
              </a:rPr>
              <a:t>2.Những gì làm được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0383" y="1697219"/>
            <a:ext cx="13425660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37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Kết nối tên miền và tải 1 website động thành công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6704" y="452068"/>
            <a:ext cx="2065759" cy="2065759"/>
          </a:xfrm>
          <a:custGeom>
            <a:avLst/>
            <a:gdLst/>
            <a:ahLst/>
            <a:cxnLst/>
            <a:rect r="r" b="b" t="t" l="l"/>
            <a:pathLst>
              <a:path h="2065759" w="2065759">
                <a:moveTo>
                  <a:pt x="0" y="0"/>
                </a:moveTo>
                <a:lnTo>
                  <a:pt x="2065759" y="0"/>
                </a:lnTo>
                <a:lnTo>
                  <a:pt x="2065759" y="2065759"/>
                </a:lnTo>
                <a:lnTo>
                  <a:pt x="0" y="206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929712" y="579744"/>
            <a:ext cx="1599742" cy="1810407"/>
          </a:xfrm>
          <a:custGeom>
            <a:avLst/>
            <a:gdLst/>
            <a:ahLst/>
            <a:cxnLst/>
            <a:rect r="r" b="b" t="t" l="l"/>
            <a:pathLst>
              <a:path h="1810407" w="1599742">
                <a:moveTo>
                  <a:pt x="0" y="0"/>
                </a:moveTo>
                <a:lnTo>
                  <a:pt x="1599742" y="0"/>
                </a:lnTo>
                <a:lnTo>
                  <a:pt x="1599742" y="1810407"/>
                </a:lnTo>
                <a:lnTo>
                  <a:pt x="0" y="18104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48416" y="8352689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6" y="0"/>
                </a:lnTo>
                <a:lnTo>
                  <a:pt x="2809236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7884" y="8462615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70370">
            <a:off x="16591882" y="8322807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070370">
            <a:off x="16696568" y="8382571"/>
            <a:ext cx="2809237" cy="2893409"/>
          </a:xfrm>
          <a:custGeom>
            <a:avLst/>
            <a:gdLst/>
            <a:ahLst/>
            <a:cxnLst/>
            <a:rect r="r" b="b" t="t" l="l"/>
            <a:pathLst>
              <a:path h="2893409" w="2809237">
                <a:moveTo>
                  <a:pt x="0" y="0"/>
                </a:moveTo>
                <a:lnTo>
                  <a:pt x="2809237" y="0"/>
                </a:lnTo>
                <a:lnTo>
                  <a:pt x="2809237" y="2893409"/>
                </a:lnTo>
                <a:lnTo>
                  <a:pt x="0" y="28934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93183" y="2840220"/>
            <a:ext cx="13342859" cy="6630773"/>
          </a:xfrm>
          <a:custGeom>
            <a:avLst/>
            <a:gdLst/>
            <a:ahLst/>
            <a:cxnLst/>
            <a:rect r="r" b="b" t="t" l="l"/>
            <a:pathLst>
              <a:path h="6630773" w="13342859">
                <a:moveTo>
                  <a:pt x="0" y="0"/>
                </a:moveTo>
                <a:lnTo>
                  <a:pt x="13342859" y="0"/>
                </a:lnTo>
                <a:lnTo>
                  <a:pt x="13342859" y="6630772"/>
                </a:lnTo>
                <a:lnTo>
                  <a:pt x="0" y="66307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82002"/>
            <a:ext cx="9610396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6000">
                <a:solidFill>
                  <a:srgbClr val="22423D"/>
                </a:solidFill>
                <a:latin typeface="Montserrat"/>
              </a:rPr>
              <a:t>2.Những gì làm được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10383" y="1697219"/>
            <a:ext cx="1342566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37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497">
                <a:solidFill>
                  <a:srgbClr val="22423D"/>
                </a:solidFill>
                <a:latin typeface="Montserrat"/>
              </a:rPr>
              <a:t>Kết nối với GG Analytics để theo dõi hiệu suất trang web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DAF3oeJSs0g</dc:identifier>
  <dcterms:modified xsi:type="dcterms:W3CDTF">2011-08-01T06:04:30Z</dcterms:modified>
  <cp:revision>1</cp:revision>
  <dc:title>Báo cáo Assignment quản trị website</dc:title>
</cp:coreProperties>
</file>